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9F7C-FA81-4FD6-A087-F2F875DD41F1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5E93B-3C27-4A4F-8121-164ECFEF0F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2KC813\102_0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" y="1074738"/>
            <a:ext cx="6278563" cy="4708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810000" y="3048000"/>
            <a:ext cx="17526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CIM\102KC813\102_0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" y="1074738"/>
            <a:ext cx="6278563" cy="47085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609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 servos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2KC813\102_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" y="1074738"/>
            <a:ext cx="6278563" cy="470852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505200" y="3124200"/>
            <a:ext cx="19050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609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 zero on Y axis does not repeat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2KC813\102_0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" y="1074738"/>
            <a:ext cx="6278563" cy="4708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609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 servos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2KC813\102_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" y="1074738"/>
            <a:ext cx="6278563" cy="470852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505200" y="2362200"/>
            <a:ext cx="19050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304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 zero on Y axis after turn off the machine it  repeats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Inteva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ixzaah</dc:creator>
  <cp:lastModifiedBy>ixzaah</cp:lastModifiedBy>
  <cp:revision>3</cp:revision>
  <dcterms:created xsi:type="dcterms:W3CDTF">2013-04-22T03:09:53Z</dcterms:created>
  <dcterms:modified xsi:type="dcterms:W3CDTF">2013-04-22T03:22:36Z</dcterms:modified>
</cp:coreProperties>
</file>